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346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9116"/>
  </p:normalViewPr>
  <p:slideViewPr>
    <p:cSldViewPr snapToGrid="0" snapToObjects="1">
      <p:cViewPr varScale="1">
        <p:scale>
          <a:sx n="151" d="100"/>
          <a:sy n="151" d="100"/>
        </p:scale>
        <p:origin x="1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ced1aca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ced1aca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fb2e4eb6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fb2e4eb6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Fundamentals - Review early launchcode lessons, and then read more!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120564a1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120564a1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061752b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061752b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061752b4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061752b4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Mostly behavioral, but also technical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ed1acad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ced1acad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090421f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090421f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fe9052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fe9052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fe9052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fe90522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1a47a731_0_1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1a47a731_0_1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open format towards the end, start adding features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Final project review - May not be complete, but a good start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fb2e4eb6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fb2e4eb6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fb2e4eb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fb2e4eb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fb2e4eb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fb2e4eb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err="1"/>
              <a:t>LaunchCode</a:t>
            </a:r>
            <a:r>
              <a:rPr lang="en" dirty="0"/>
              <a:t> has done the legwork, may not have phone screening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fb2e4eb6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fb2e4eb6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fb2e4eb6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fb2e4eb6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fb2e4eb6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fb2e4eb6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Tuition, Reimbursements, Conferences,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Tangible benes will be spelled out in the contract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ject-oriented_programm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SOLID_(object-oriented_design)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30-behavioral-interview-questions-you-should-be-ready-to-answ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6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Kevin Beashore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01/20/2020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58F34-634E-5F41-8B7A-C5158F4E75DC}"/>
              </a:ext>
            </a:extLst>
          </p:cNvPr>
          <p:cNvSpPr txBox="1"/>
          <p:nvPr/>
        </p:nvSpPr>
        <p:spPr>
          <a:xfrm>
            <a:off x="596348" y="4108430"/>
            <a:ext cx="30412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 Adapted presentation by: Hank </a:t>
            </a:r>
            <a:r>
              <a:rPr lang="en-US" sz="1200" dirty="0" err="1">
                <a:solidFill>
                  <a:schemeClr val="bg1"/>
                </a:solidFill>
              </a:rPr>
              <a:t>DeDona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Interview Continued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Interview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471900" y="1840825"/>
            <a:ext cx="43974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The Tech Stack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If You Don’t </a:t>
            </a:r>
            <a:r>
              <a:rPr lang="en" i="1"/>
              <a:t>Know</a:t>
            </a:r>
            <a:r>
              <a:rPr lang="en"/>
              <a:t>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Your Fundamentals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Object Oriented Programming Concepts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SOLID Design Principles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 Terminology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 Alternatives or Pros/Cons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Be Assessed (Tested)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Prepared to Talk Tech about Your Projects or Contributions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5950" y="1742900"/>
            <a:ext cx="3658051" cy="30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Interview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Interview</a:t>
            </a:r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641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“Describe a Time…” questions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the Positives and Resolutions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 on Non-Work Experiences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Prepare by Identifying Accomplishments &amp; Challenges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Looking for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 Player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 Solver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Resolve Conflicts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Management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400" y="1766313"/>
            <a:ext cx="3428600" cy="30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Claim Evidence Model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Claim - One or Two Sentence Answer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Gets to the Answer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Evidence - Provide Scenario as Evidence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Proves the Answer</a:t>
            </a:r>
          </a:p>
          <a:p>
            <a:pPr indent="-317500">
              <a:buSzPts val="1400"/>
              <a:buChar char="○"/>
            </a:pPr>
            <a:r>
              <a:rPr lang="en" dirty="0"/>
              <a:t>Also known as the STAR (Situation, Task</a:t>
            </a:r>
          </a:p>
          <a:p>
            <a:pPr marL="139700" indent="0">
              <a:buSzPts val="1400"/>
              <a:buNone/>
            </a:pPr>
            <a:r>
              <a:rPr lang="en" dirty="0"/>
              <a:t>     Action &amp; Result</a:t>
            </a:r>
          </a:p>
          <a:p>
            <a:pPr indent="-317500">
              <a:buSzPts val="1400"/>
              <a:buChar char="○"/>
            </a:pPr>
            <a:endParaRPr lang="en" dirty="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750" y="1980663"/>
            <a:ext cx="3573249" cy="258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Interviews - Next Week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6182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Paired with Interviewer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Mostly Behavioral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Prepared to About Your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Assess Placement Readiness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256" y="1919075"/>
            <a:ext cx="2296194" cy="30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- Scrum</a:t>
            </a: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you’ve finished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you’re working on next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blockers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025" y="1919075"/>
            <a:ext cx="4844400" cy="3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- Practice Interviews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57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 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turns “interviewing”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3 behavioral questions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238" y="1455638"/>
            <a:ext cx="3565762" cy="36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800" y="1797150"/>
            <a:ext cx="4127200" cy="30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5705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 - Interview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Assignment - Interview Prep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Scrum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Paired Interview Practice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Open Work Time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 rot="-656177">
            <a:off x="67788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 rot="656177" flipH="1">
            <a:off x="55894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6102131" y="3445772"/>
            <a:ext cx="2180096" cy="1442644"/>
            <a:chOff x="5796625" y="2541798"/>
            <a:chExt cx="1712700" cy="1230715"/>
          </a:xfrm>
        </p:grpSpPr>
        <p:sp>
          <p:nvSpPr>
            <p:cNvPr id="181" name="Google Shape;181;p2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8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Review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6"/>
          <p:cNvSpPr/>
          <p:nvPr/>
        </p:nvSpPr>
        <p:spPr>
          <a:xfrm rot="-656177">
            <a:off x="39587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4507100" y="1920540"/>
            <a:ext cx="2180096" cy="1461444"/>
            <a:chOff x="4409300" y="1219942"/>
            <a:chExt cx="1712700" cy="1246754"/>
          </a:xfrm>
        </p:grpSpPr>
        <p:sp>
          <p:nvSpPr>
            <p:cNvPr id="188" name="Google Shape;188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7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b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&amp; Interviewing</a:t>
              </a:r>
              <a:endParaRPr dirty="0">
                <a:solidFill>
                  <a:srgbClr val="5E5E5E"/>
                </a:solidFill>
              </a:endParaRPr>
            </a:p>
          </p:txBody>
        </p:sp>
      </p:grpSp>
      <p:sp>
        <p:nvSpPr>
          <p:cNvPr id="193" name="Google Shape;193;p26"/>
          <p:cNvSpPr/>
          <p:nvPr/>
        </p:nvSpPr>
        <p:spPr>
          <a:xfrm rot="656177" flipH="1">
            <a:off x="23144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6"/>
          <p:cNvGrpSpPr/>
          <p:nvPr/>
        </p:nvGrpSpPr>
        <p:grpSpPr>
          <a:xfrm>
            <a:off x="2907821" y="3445772"/>
            <a:ext cx="2180096" cy="1442644"/>
            <a:chOff x="3021975" y="2541798"/>
            <a:chExt cx="1712700" cy="1230715"/>
          </a:xfrm>
        </p:grpSpPr>
        <p:sp>
          <p:nvSpPr>
            <p:cNvPr id="195" name="Google Shape;195;p2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6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tx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Next Features</a:t>
              </a:r>
              <a:br>
                <a:rPr lang="en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</a:br>
              <a:r>
                <a:rPr lang="en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&amp; Mock Interviews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1271525" y="1920540"/>
            <a:ext cx="2180096" cy="1461444"/>
            <a:chOff x="4409300" y="1219942"/>
            <a:chExt cx="1712700" cy="1246754"/>
          </a:xfrm>
        </p:grpSpPr>
        <p:sp>
          <p:nvSpPr>
            <p:cNvPr id="201" name="Google Shape;201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tx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5</a:t>
              </a:r>
              <a:endParaRPr sz="800" b="1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</a:pPr>
              <a:r>
                <a:rPr lang="en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Address Feedback</a:t>
              </a:r>
              <a:br>
                <a:rPr lang="en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&amp; Technical Questions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2004 Comedy Featuring Seth Rogan and James Franco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975" y="207625"/>
            <a:ext cx="7076041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Up An Interview?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Phone Screening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HR or Recruiter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Fact Checking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Technical Interview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Person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Behavioral Interview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 Interview/Follow-up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400" y="1737300"/>
            <a:ext cx="4610601" cy="30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Preparedness Tips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The Company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Mission Statements, Blogs, Social Media, </a:t>
            </a:r>
            <a:br>
              <a:rPr lang="en"/>
            </a:br>
            <a:r>
              <a:rPr lang="en"/>
              <a:t>Press Releases, Company Photos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Bring a Notebook, Pen, and Resumes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~15 Minutes Early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Them Up on the Water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Dress The Part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620" y="1766675"/>
            <a:ext cx="3390379" cy="33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Yourself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471900" y="1774300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 Story to Tell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Proud of Your Past Work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Highlight Related Skills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 About Your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Long Term Goals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Accomplishments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Challenges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Your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Questions in Mind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Notes for Later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 Closing Statement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925" y="1919075"/>
            <a:ext cx="2990851" cy="29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Questions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5813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With the recent x, how do you feel that will impact your business?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does your team manage projects?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agile has been mentioned, ask them how the use it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sort of learning opportunities/reimbursement do you have?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Who will I be reporting to? Who makes up the leadership team?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I meet the team and see the workspace?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are my work expectations and responsibilities? i.e. Core hours, on-call support, etc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is your business model?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Where do you see the company heading?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When might you make a decision by?</a:t>
            </a:r>
            <a:endParaRPr sz="140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425" y="1709350"/>
            <a:ext cx="2214575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531</Words>
  <Application>Microsoft Macintosh PowerPoint</Application>
  <PresentationFormat>On-screen Show (16:9)</PresentationFormat>
  <Paragraphs>135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Roboto</vt:lpstr>
      <vt:lpstr>Arial</vt:lpstr>
      <vt:lpstr>Material</vt:lpstr>
      <vt:lpstr>LaunchCode Liftoff</vt:lpstr>
      <vt:lpstr>Agenda</vt:lpstr>
      <vt:lpstr>Liftoff Project Timeline</vt:lpstr>
      <vt:lpstr>The Interview</vt:lpstr>
      <vt:lpstr>PowerPoint Presentation</vt:lpstr>
      <vt:lpstr>What Makes Up An Interview?</vt:lpstr>
      <vt:lpstr>Interview Preparedness Tips</vt:lpstr>
      <vt:lpstr>Arm Yourself</vt:lpstr>
      <vt:lpstr>Example Questions</vt:lpstr>
      <vt:lpstr>Technical Interview Continued</vt:lpstr>
      <vt:lpstr>Technical Interview</vt:lpstr>
      <vt:lpstr>Behavioral Interview</vt:lpstr>
      <vt:lpstr>Behavioral Interview</vt:lpstr>
      <vt:lpstr>Claim Evidence Model</vt:lpstr>
      <vt:lpstr>Behavioral Interviews - Next Week</vt:lpstr>
      <vt:lpstr>Q&amp;A</vt:lpstr>
      <vt:lpstr>Exercise - Scrum</vt:lpstr>
      <vt:lpstr>Exercise - Practice Interviews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 Liftoff</dc:title>
  <cp:lastModifiedBy>KEvin Beashore</cp:lastModifiedBy>
  <cp:revision>7</cp:revision>
  <dcterms:modified xsi:type="dcterms:W3CDTF">2022-02-15T05:54:06Z</dcterms:modified>
</cp:coreProperties>
</file>